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16" r:id="rId2"/>
    <p:sldId id="917" r:id="rId3"/>
    <p:sldId id="918" r:id="rId4"/>
    <p:sldId id="919" r:id="rId5"/>
    <p:sldId id="920" r:id="rId6"/>
    <p:sldId id="921" r:id="rId7"/>
    <p:sldId id="92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59" y="2371599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307. I LAWM HOIH PEN JESUH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87" y="3734873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What A Friend We Have in Jesus</a:t>
            </a:r>
          </a:p>
          <a:p>
            <a:r>
              <a:rPr lang="en-US" sz="1500" dirty="0"/>
              <a:t>Pau. 18:24</a:t>
            </a:r>
          </a:p>
          <a:p>
            <a:r>
              <a:rPr lang="en-US" sz="1500" dirty="0"/>
              <a:t>Joseph </a:t>
            </a:r>
            <a:r>
              <a:rPr lang="en-US" sz="1500" dirty="0" err="1"/>
              <a:t>Seriven</a:t>
            </a:r>
            <a:r>
              <a:rPr lang="en-US" sz="1500" dirty="0"/>
              <a:t>, 1819-1886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5809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04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kohloh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hi..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5679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aw.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78653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dang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maw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aw.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24506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aw.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07015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66299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95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307. I LAWM HOIH PEN JESUH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2018-12-14T15:10:46Z</dcterms:modified>
</cp:coreProperties>
</file>